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2" d="100"/>
          <a:sy n="32" d="100"/>
        </p:scale>
        <p:origin x="53" y="7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1DAB84-8055-F1F7-48C1-3D04CE315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4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441F2-84FE-F12F-22B5-3FE954AAC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72917-6E6B-F5B0-7A37-246E45801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48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636FA-3940-A23D-F67A-9954AA4EB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11C0BE-AC76-250D-DF95-24778A169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36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F84CF-1ED5-444C-37CD-F06DEC151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7773C-6502-D49E-19F5-202594338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30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2D801-3D1D-2BBD-407B-42EEF1754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8B205F-0786-5EE6-FE8E-82C6A24A7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99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A2654-5272-EE22-2FA2-60D121B65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AB3CBD-B78F-DCEC-7321-D75065F98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85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B6AE5-8780-8FFD-40AA-AE0D7920E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38F004-4082-DDAE-01BE-994ACCB48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73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C27D7-6402-0775-A234-5AD85C0BA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FC1776-A23E-1170-BD22-BF1776684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28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7A2B4-8658-6781-6793-1FAE78CC6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9C46D9-C1E5-9436-0972-7F15B7B8C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33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3186E0-0F76-240C-76BF-4CD6079F0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25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DB0CB-DE2E-D6A9-8928-3732CC24A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C56CBE-0380-C4A9-656F-3816FC5D7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37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36615-BC00-4C5F-14B0-22763C935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25F47B-FCC2-E7EE-61C0-6EDEA1774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88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2F06F-6722-65E1-2F5A-A2B09A05F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0F6247-7C5A-2D36-AE14-1D371E754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9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A5670-C0CD-8E88-FA01-18F689A58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DBF1F-069D-F7B2-DD05-574128E31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94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0EDB8-B37D-7E6E-AB96-F0E6D8AEF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983FD-3BC2-CC7A-BA3D-4626018CB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05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2C1C5-8B6C-FB0F-4825-C8A988F8C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00470-4A68-A3B6-C786-7B77A0F12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84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2EE3B-254B-F422-376A-D05492E18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F55FC2-05F4-C7DE-14DA-0127B47D2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68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Custom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Fanning the Flames of Spiritual Manhood - Father's Day Sermon</dc:title>
  <cp:lastModifiedBy>Christian Life Assembly of God</cp:lastModifiedBy>
  <cp:revision>2</cp:revision>
  <dcterms:created xsi:type="dcterms:W3CDTF">2006-08-16T00:00:00Z</dcterms:created>
  <dcterms:modified xsi:type="dcterms:W3CDTF">2026-05-27T19:59:52Z</dcterms:modified>
  <dc:identifier>DAHKxopH8hA</dc:identifier>
</cp:coreProperties>
</file>